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64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4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45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6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63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883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57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67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54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16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89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A30C0-14F9-4249-BF9D-66A0572616AB}" type="datetimeFigureOut">
              <a:rPr lang="cs-CZ" smtClean="0"/>
              <a:t>21.01.2021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8EEBC-72C0-40A8-8597-B3EBC7300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6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4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8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0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2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4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6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8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7" Type="http://schemas.openxmlformats.org/officeDocument/2006/relationships/image" Target="../media/image2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2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4.m4a"/><Relationship Id="rId7" Type="http://schemas.openxmlformats.org/officeDocument/2006/relationships/image" Target="../media/image2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4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6.m4a"/><Relationship Id="rId7" Type="http://schemas.openxmlformats.org/officeDocument/2006/relationships/image" Target="../media/image2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6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7" Type="http://schemas.openxmlformats.org/officeDocument/2006/relationships/image" Target="../media/image2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8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7" Type="http://schemas.openxmlformats.org/officeDocument/2006/relationships/image" Target="../media/image2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0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7" Type="http://schemas.openxmlformats.org/officeDocument/2006/relationships/image" Target="../media/image2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2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54.m4a"/><Relationship Id="rId7" Type="http://schemas.openxmlformats.org/officeDocument/2006/relationships/image" Target="../media/image2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4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7" Type="http://schemas.openxmlformats.org/officeDocument/2006/relationships/image" Target="../media/image2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6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8.m4a"/><Relationship Id="rId7" Type="http://schemas.openxmlformats.org/officeDocument/2006/relationships/image" Target="../media/image2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8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60.m4a"/><Relationship Id="rId7" Type="http://schemas.openxmlformats.org/officeDocument/2006/relationships/image" Target="../media/image2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0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7" Type="http://schemas.openxmlformats.org/officeDocument/2006/relationships/image" Target="../media/image2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2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64.m4a"/><Relationship Id="rId7" Type="http://schemas.openxmlformats.org/officeDocument/2006/relationships/image" Target="../media/image2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4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2587" t="-328" r="12521" b="5957"/>
          <a:stretch/>
        </p:blipFill>
        <p:spPr>
          <a:xfrm>
            <a:off x="317202" y="439270"/>
            <a:ext cx="8549677" cy="6060141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2" name="Z�zn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3"/>
    </mc:Choice>
    <mc:Fallback xmlns="">
      <p:transition spd="slow" advTm="1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4047" r="13889" b="4039"/>
          <a:stretch/>
        </p:blipFill>
        <p:spPr>
          <a:xfrm>
            <a:off x="232228" y="138405"/>
            <a:ext cx="8723086" cy="653390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6"/>
    </mc:Choice>
    <mc:Fallback xmlns="">
      <p:transition spd="slow" advTm="10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4127" r="14444" b="3898"/>
          <a:stretch/>
        </p:blipFill>
        <p:spPr>
          <a:xfrm>
            <a:off x="232230" y="163585"/>
            <a:ext cx="8679541" cy="656872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2"/>
    </mc:Choice>
    <mc:Fallback xmlns="">
      <p:transition spd="slow" advTm="17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4048" r="14365" b="3333"/>
          <a:stretch/>
        </p:blipFill>
        <p:spPr>
          <a:xfrm>
            <a:off x="290286" y="126429"/>
            <a:ext cx="8636000" cy="655957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3"/>
    </mc:Choice>
    <mc:Fallback xmlns="">
      <p:transition spd="slow" advTm="2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4365" r="14048" b="4462"/>
          <a:stretch/>
        </p:blipFill>
        <p:spPr>
          <a:xfrm>
            <a:off x="290286" y="233632"/>
            <a:ext cx="8665027" cy="650477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3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9"/>
    </mc:Choice>
    <mc:Fallback xmlns="">
      <p:transition spd="slow" advTm="2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/>
          <a:srcRect l="14365" r="14206" b="3757"/>
          <a:stretch/>
        </p:blipFill>
        <p:spPr>
          <a:xfrm>
            <a:off x="246743" y="125095"/>
            <a:ext cx="8665029" cy="656737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4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9"/>
    </mc:Choice>
    <mc:Fallback xmlns="">
      <p:transition spd="slow" advTm="2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4128" r="14523" b="4180"/>
          <a:stretch/>
        </p:blipFill>
        <p:spPr>
          <a:xfrm>
            <a:off x="275771" y="128206"/>
            <a:ext cx="8649266" cy="653385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5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7"/>
    </mc:Choice>
    <mc:Fallback xmlns="">
      <p:transition spd="slow" advTm="5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4048" t="723" r="14127" b="3898"/>
          <a:stretch/>
        </p:blipFill>
        <p:spPr>
          <a:xfrm>
            <a:off x="246743" y="159000"/>
            <a:ext cx="8679542" cy="648328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6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5"/>
    </mc:Choice>
    <mc:Fallback xmlns="">
      <p:transition spd="slow" advTm="1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4207" r="14047" b="4039"/>
          <a:stretch/>
        </p:blipFill>
        <p:spPr>
          <a:xfrm>
            <a:off x="246743" y="111522"/>
            <a:ext cx="8737600" cy="657374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7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2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9"/>
    </mc:Choice>
    <mc:Fallback xmlns="">
      <p:transition spd="slow" advTm="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936" r="13255"/>
          <a:stretch/>
        </p:blipFill>
        <p:spPr>
          <a:xfrm>
            <a:off x="290286" y="112835"/>
            <a:ext cx="8606971" cy="655934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8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8"/>
    </mc:Choice>
    <mc:Fallback xmlns="">
      <p:transition spd="slow" advTm="2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698" r="12540"/>
          <a:stretch/>
        </p:blipFill>
        <p:spPr>
          <a:xfrm>
            <a:off x="391887" y="138393"/>
            <a:ext cx="8519884" cy="641026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19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9"/>
    </mc:Choice>
    <mc:Fallback xmlns="">
      <p:transition spd="slow" advTm="6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4328" t="1542" r="14105" b="4527"/>
          <a:stretch/>
        </p:blipFill>
        <p:spPr>
          <a:xfrm>
            <a:off x="342361" y="1075965"/>
            <a:ext cx="8512470" cy="6284494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2" name="Z�znam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5"/>
    </mc:Choice>
    <mc:Fallback xmlns="">
      <p:transition spd="slow" advTm="5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857" r="12539"/>
          <a:stretch/>
        </p:blipFill>
        <p:spPr>
          <a:xfrm>
            <a:off x="246743" y="143328"/>
            <a:ext cx="8766628" cy="660994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2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1"/>
    </mc:Choice>
    <mc:Fallback xmlns="">
      <p:transition spd="slow" advTm="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3015" r="12619"/>
          <a:stretch/>
        </p:blipFill>
        <p:spPr>
          <a:xfrm>
            <a:off x="391886" y="179951"/>
            <a:ext cx="8447314" cy="638957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Z�znam (2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16"/>
    </mc:Choice>
    <mc:Fallback xmlns="">
      <p:transition spd="slow" advTm="34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619" r="12699"/>
          <a:stretch/>
        </p:blipFill>
        <p:spPr>
          <a:xfrm>
            <a:off x="290284" y="174171"/>
            <a:ext cx="8665029" cy="652639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2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Z�znam (2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3"/>
    </mc:Choice>
    <mc:Fallback xmlns="">
      <p:transition spd="slow" advTm="1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3015" r="12619"/>
          <a:stretch/>
        </p:blipFill>
        <p:spPr>
          <a:xfrm>
            <a:off x="246744" y="116310"/>
            <a:ext cx="8679542" cy="656523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23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5"/>
    </mc:Choice>
    <mc:Fallback xmlns="">
      <p:transition spd="slow" advTm="15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539" r="12460"/>
          <a:stretch/>
        </p:blipFill>
        <p:spPr>
          <a:xfrm>
            <a:off x="304799" y="223157"/>
            <a:ext cx="8577944" cy="643345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24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6"/>
    </mc:Choice>
    <mc:Fallback xmlns="">
      <p:transition spd="slow" advTm="1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778" r="12699"/>
          <a:stretch/>
        </p:blipFill>
        <p:spPr>
          <a:xfrm>
            <a:off x="246743" y="180715"/>
            <a:ext cx="8621486" cy="650743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25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4"/>
    </mc:Choice>
    <mc:Fallback xmlns="">
      <p:transition spd="slow" advTm="10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3016" r="12540"/>
          <a:stretch/>
        </p:blipFill>
        <p:spPr>
          <a:xfrm>
            <a:off x="290285" y="115491"/>
            <a:ext cx="8694057" cy="656920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26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7"/>
    </mc:Choice>
    <mc:Fallback xmlns="">
      <p:transition spd="slow" advTm="6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3016" r="12699"/>
          <a:stretch/>
        </p:blipFill>
        <p:spPr>
          <a:xfrm>
            <a:off x="159656" y="111960"/>
            <a:ext cx="8781143" cy="6649183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Z�znam (27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1"/>
    </mc:Choice>
    <mc:Fallback xmlns="">
      <p:transition spd="slow" advTm="1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698" r="12540"/>
          <a:stretch/>
        </p:blipFill>
        <p:spPr>
          <a:xfrm>
            <a:off x="277586" y="439697"/>
            <a:ext cx="8650514" cy="650854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28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9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8"/>
    </mc:Choice>
    <mc:Fallback xmlns="">
      <p:transition spd="slow" advTm="1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778" r="12699"/>
          <a:stretch/>
        </p:blipFill>
        <p:spPr>
          <a:xfrm>
            <a:off x="290286" y="146179"/>
            <a:ext cx="8636000" cy="651838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29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8"/>
    </mc:Choice>
    <mc:Fallback xmlns="">
      <p:transition spd="slow" advTm="15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3952" r="13871" b="3620"/>
          <a:stretch/>
        </p:blipFill>
        <p:spPr>
          <a:xfrm>
            <a:off x="147484" y="152411"/>
            <a:ext cx="8790039" cy="660235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2" name="Z�znam (3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4"/>
    </mc:Choice>
    <mc:Fallback xmlns="">
      <p:transition spd="slow" advTm="15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538" r="12779"/>
          <a:stretch/>
        </p:blipFill>
        <p:spPr>
          <a:xfrm>
            <a:off x="203199" y="137937"/>
            <a:ext cx="8681277" cy="6538634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Z�znam (3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5"/>
    </mc:Choice>
    <mc:Fallback xmlns="">
      <p:transition spd="slow" advTm="20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2937" r="12699"/>
          <a:stretch/>
        </p:blipFill>
        <p:spPr>
          <a:xfrm>
            <a:off x="232228" y="172507"/>
            <a:ext cx="8752115" cy="662013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Z�znam (3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5"/>
    </mc:Choice>
    <mc:Fallback xmlns="">
      <p:transition spd="slow" advTm="28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/>
          <a:srcRect l="13016" r="13095"/>
          <a:stretch/>
        </p:blipFill>
        <p:spPr>
          <a:xfrm>
            <a:off x="246743" y="162084"/>
            <a:ext cx="8694057" cy="6618597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Z�znam (3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3"/>
    </mc:Choice>
    <mc:Fallback xmlns="">
      <p:transition spd="slow" advTm="1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"/>
    </mc:Choice>
    <mc:Fallback xmlns="">
      <p:transition spd="slow" advTm="2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3952" t="610" r="14032" b="4623"/>
          <a:stretch/>
        </p:blipFill>
        <p:spPr>
          <a:xfrm>
            <a:off x="265472" y="228045"/>
            <a:ext cx="8598310" cy="6364483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2" name="Z�znam (4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"/>
    </mc:Choice>
    <mc:Fallback xmlns="">
      <p:transition spd="slow" advTm="1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3952" r="14355" b="3763"/>
          <a:stretch/>
        </p:blipFill>
        <p:spPr>
          <a:xfrm>
            <a:off x="353960" y="250723"/>
            <a:ext cx="8438121" cy="637130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Z�znam (5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4"/>
    </mc:Choice>
    <mc:Fallback xmlns="">
      <p:transition spd="slow" advTm="1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3952" r="13790" b="4194"/>
          <a:stretch/>
        </p:blipFill>
        <p:spPr>
          <a:xfrm>
            <a:off x="339213" y="327312"/>
            <a:ext cx="8568813" cy="6390747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Z�znam (6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99"/>
    </mc:Choice>
    <mc:Fallback xmlns="">
      <p:transition spd="slow" advTm="57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3951" r="14032" b="4337"/>
          <a:stretch/>
        </p:blipFill>
        <p:spPr>
          <a:xfrm>
            <a:off x="191728" y="124117"/>
            <a:ext cx="8775291" cy="655690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Z�znam (7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8"/>
    </mc:Choice>
    <mc:Fallback xmlns="">
      <p:transition spd="slow" advTm="4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4488" r="13870" b="3907"/>
          <a:stretch/>
        </p:blipFill>
        <p:spPr>
          <a:xfrm>
            <a:off x="435936" y="297144"/>
            <a:ext cx="8367822" cy="631336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Z�znam (8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43"/>
    </mc:Choice>
    <mc:Fallback xmlns="">
      <p:transition spd="slow" advTm="3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14206" r="13968" b="4039"/>
          <a:stretch/>
        </p:blipFill>
        <p:spPr>
          <a:xfrm>
            <a:off x="348342" y="301781"/>
            <a:ext cx="8461829" cy="635922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2" name="Z�znam (9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6"/>
    </mc:Choice>
    <mc:Fallback xmlns="">
      <p:transition spd="slow" advTm="20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0</Words>
  <Application>Microsoft Office PowerPoint</Application>
  <PresentationFormat>Předvádění na obrazovce (4:3)</PresentationFormat>
  <Paragraphs>0</Paragraphs>
  <Slides>33</Slides>
  <Notes>0</Notes>
  <HiddenSlides>0</HiddenSlides>
  <MMClips>66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Václav Dvořáček</dc:creator>
  <cp:lastModifiedBy>Hon Ivan</cp:lastModifiedBy>
  <cp:revision>17</cp:revision>
  <dcterms:created xsi:type="dcterms:W3CDTF">2020-12-29T17:21:18Z</dcterms:created>
  <dcterms:modified xsi:type="dcterms:W3CDTF">2021-01-21T17:14:44Z</dcterms:modified>
</cp:coreProperties>
</file>